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301" r:id="rId3"/>
    <p:sldId id="5054" r:id="rId4"/>
    <p:sldId id="260" r:id="rId5"/>
    <p:sldId id="362" r:id="rId6"/>
    <p:sldId id="2076137134" r:id="rId7"/>
    <p:sldId id="2076137135" r:id="rId8"/>
    <p:sldId id="2076137136" r:id="rId9"/>
    <p:sldId id="2076137137" r:id="rId10"/>
    <p:sldId id="2076137138" r:id="rId11"/>
    <p:sldId id="2076137139" r:id="rId12"/>
    <p:sldId id="2134805631" r:id="rId13"/>
    <p:sldId id="2134805632" r:id="rId14"/>
    <p:sldId id="2134805633" r:id="rId15"/>
    <p:sldId id="2134805649" r:id="rId16"/>
    <p:sldId id="2134805638" r:id="rId17"/>
    <p:sldId id="2134805639" r:id="rId18"/>
    <p:sldId id="2076137127" r:id="rId19"/>
    <p:sldId id="369" r:id="rId20"/>
    <p:sldId id="5043" r:id="rId21"/>
    <p:sldId id="370" r:id="rId22"/>
    <p:sldId id="4965" r:id="rId23"/>
    <p:sldId id="2076137132" r:id="rId24"/>
    <p:sldId id="2076137133" r:id="rId25"/>
    <p:sldId id="2076137131" r:id="rId26"/>
    <p:sldId id="5044" r:id="rId27"/>
    <p:sldId id="5046" r:id="rId28"/>
    <p:sldId id="5047" r:id="rId29"/>
    <p:sldId id="4950" r:id="rId30"/>
    <p:sldId id="4926" r:id="rId31"/>
    <p:sldId id="4928" r:id="rId32"/>
    <p:sldId id="4929" r:id="rId33"/>
    <p:sldId id="4930" r:id="rId34"/>
    <p:sldId id="4931" r:id="rId35"/>
    <p:sldId id="4932" r:id="rId36"/>
    <p:sldId id="4933" r:id="rId37"/>
    <p:sldId id="4991" r:id="rId38"/>
    <p:sldId id="5027" r:id="rId39"/>
    <p:sldId id="3218" r:id="rId40"/>
    <p:sldId id="3233" r:id="rId41"/>
    <p:sldId id="3234" r:id="rId42"/>
    <p:sldId id="3235" r:id="rId43"/>
    <p:sldId id="3222" r:id="rId44"/>
    <p:sldId id="3208" r:id="rId45"/>
    <p:sldId id="3219" r:id="rId46"/>
    <p:sldId id="3220" r:id="rId47"/>
    <p:sldId id="3186" r:id="rId48"/>
    <p:sldId id="2134805640" r:id="rId49"/>
    <p:sldId id="2134805641" r:id="rId50"/>
    <p:sldId id="2134805642" r:id="rId51"/>
    <p:sldId id="2134805643" r:id="rId52"/>
    <p:sldId id="2134805644" r:id="rId53"/>
    <p:sldId id="2134805645" r:id="rId54"/>
    <p:sldId id="2134805646" r:id="rId55"/>
    <p:sldId id="2134805647" r:id="rId56"/>
    <p:sldId id="2134805648"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2076137134"/>
            <p14:sldId id="2076137135"/>
            <p14:sldId id="2076137136"/>
            <p14:sldId id="2076137137"/>
            <p14:sldId id="2076137138"/>
            <p14:sldId id="2076137139"/>
            <p14:sldId id="2134805631"/>
            <p14:sldId id="2134805632"/>
            <p14:sldId id="2134805633"/>
            <p14:sldId id="2134805649"/>
            <p14:sldId id="2134805638"/>
            <p14:sldId id="2134805639"/>
            <p14:sldId id="2076137127"/>
          </p14:sldIdLst>
        </p14:section>
        <p14:section name="DAY 1" id="{53B3C7C3-4ADF-4046-B477-9F8F4D7B9720}">
          <p14:sldIdLst>
            <p14:sldId id="369"/>
            <p14:sldId id="5043"/>
            <p14:sldId id="370"/>
            <p14:sldId id="4965"/>
            <p14:sldId id="2076137132"/>
            <p14:sldId id="2076137133"/>
            <p14:sldId id="2076137131"/>
            <p14:sldId id="5044"/>
            <p14:sldId id="5046"/>
            <p14:sldId id="5047"/>
          </p14:sldIdLst>
        </p14:section>
        <p14:section name="EXAM PREP" id="{DC6E271A-6F19-4C08-BC8F-D9AC4521F3E2}">
          <p14:sldIdLst>
            <p14:sldId id="4950"/>
            <p14:sldId id="4926"/>
            <p14:sldId id="4928"/>
            <p14:sldId id="4929"/>
            <p14:sldId id="4930"/>
            <p14:sldId id="4931"/>
            <p14:sldId id="4932"/>
            <p14:sldId id="4933"/>
            <p14:sldId id="4991"/>
            <p14:sldId id="5027"/>
          </p14:sldIdLst>
        </p14:section>
        <p14:section name="REFERENCE" id="{CBC979A2-64A7-0C4F-AAF1-027BFA8388EA}">
          <p14:sldIdLst>
            <p14:sldId id="3218"/>
            <p14:sldId id="3233"/>
            <p14:sldId id="3234"/>
            <p14:sldId id="3235"/>
            <p14:sldId id="3222"/>
            <p14:sldId id="3208"/>
            <p14:sldId id="3219"/>
            <p14:sldId id="3220"/>
            <p14:sldId id="3186"/>
            <p14:sldId id="2134805640"/>
            <p14:sldId id="2134805641"/>
            <p14:sldId id="2134805642"/>
            <p14:sldId id="2134805643"/>
            <p14:sldId id="2134805644"/>
            <p14:sldId id="2134805645"/>
            <p14:sldId id="2134805646"/>
            <p14:sldId id="2134805647"/>
            <p14:sldId id="21348056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928" autoAdjust="0"/>
    <p:restoredTop sz="95256" autoAdjust="0"/>
  </p:normalViewPr>
  <p:slideViewPr>
    <p:cSldViewPr snapToGrid="0" snapToObjects="1">
      <p:cViewPr varScale="1">
        <p:scale>
          <a:sx n="160" d="100"/>
          <a:sy n="160" d="100"/>
        </p:scale>
        <p:origin x="168" y="207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2"/>
            <a:ext cx="8507865" cy="316857"/>
          </a:xfrm>
          <a:prstGeom prst="rect">
            <a:avLst/>
          </a:prstGeom>
        </p:spPr>
        <p:txBody>
          <a:bodyPr wrap="square" lIns="0" tIns="0" rIns="0" bIns="0">
            <a:spAutoFit/>
          </a:bodyPr>
          <a:lstStyle>
            <a:lvl1pPr>
              <a:lnSpc>
                <a:spcPct val="100000"/>
              </a:lnSpc>
              <a:defRPr sz="2059" strike="noStrike" spc="0">
                <a:solidFill>
                  <a:srgbClr val="000000"/>
                </a:solidFill>
              </a:defRPr>
            </a:lvl1pPr>
          </a:lstStyle>
          <a:p>
            <a:r>
              <a:rPr lang="en-US"/>
              <a:t>Title</a:t>
            </a:r>
          </a:p>
        </p:txBody>
      </p:sp>
    </p:spTree>
    <p:extLst>
      <p:ext uri="{BB962C8B-B14F-4D97-AF65-F5344CB8AC3E}">
        <p14:creationId xmlns:p14="http://schemas.microsoft.com/office/powerpoint/2010/main" val="600666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3/7/21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DP-201: Designing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948DF187-3874-4F7E-BB23-C922854B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20015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351956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FC05F40F-ADA2-104C-ABC6-F64E943AD77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3028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Active Screen</a:t>
            </a:r>
          </a:p>
        </p:txBody>
      </p:sp>
      <p:sp>
        <p:nvSpPr>
          <p:cNvPr id="3" name="Content Placeholder 2">
            <a:extLst>
              <a:ext uri="{FF2B5EF4-FFF2-40B4-BE49-F238E27FC236}">
                <a16:creationId xmlns:a16="http://schemas.microsoft.com/office/drawing/2014/main" id="{542D5871-D20D-C141-9D5F-130DA6C1B0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7E92B5-356E-404F-A2AE-69804C13BF93}"/>
              </a:ext>
            </a:extLst>
          </p:cNvPr>
          <p:cNvPicPr>
            <a:picLocks noChangeAspect="1"/>
          </p:cNvPicPr>
          <p:nvPr/>
        </p:nvPicPr>
        <p:blipFill>
          <a:blip r:embed="rId2"/>
          <a:stretch>
            <a:fillRect/>
          </a:stretch>
        </p:blipFill>
        <p:spPr>
          <a:xfrm>
            <a:off x="1256023" y="808309"/>
            <a:ext cx="6631954" cy="3839097"/>
          </a:xfrm>
          <a:prstGeom prst="rect">
            <a:avLst/>
          </a:prstGeom>
        </p:spPr>
      </p:pic>
    </p:spTree>
    <p:extLst>
      <p:ext uri="{BB962C8B-B14F-4D97-AF65-F5344CB8AC3E}">
        <p14:creationId xmlns:p14="http://schemas.microsoft.com/office/powerpoint/2010/main" val="256032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24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timw.info/dp201</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pic>
        <p:nvPicPr>
          <p:cNvPr id="6" name="Picture 2" descr="Microsoft Certified: Azure Data Engineer Associate">
            <a:extLst>
              <a:ext uri="{FF2B5EF4-FFF2-40B4-BE49-F238E27FC236}">
                <a16:creationId xmlns:a16="http://schemas.microsoft.com/office/drawing/2014/main" id="{DC9F2D28-89F7-4076-92A0-667A1F19E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 y="192966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dpcert</a:t>
            </a:r>
            <a:endParaRPr lang="en-US" b="1" dirty="0">
              <a:solidFill>
                <a:srgbClr val="0070C0"/>
              </a:solidFill>
            </a:endParaRP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Certified: Azure Data Engineer Associate">
            <a:extLst>
              <a:ext uri="{FF2B5EF4-FFF2-40B4-BE49-F238E27FC236}">
                <a16:creationId xmlns:a16="http://schemas.microsoft.com/office/drawing/2014/main" id="{D3A8E3D6-A77F-4FD0-B2E4-AAD4FAE60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8" y="296471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File Sync</a:t>
            </a:r>
          </a:p>
        </p:txBody>
      </p:sp>
      <p:pic>
        <p:nvPicPr>
          <p:cNvPr id="7" name="Picture 6">
            <a:extLst>
              <a:ext uri="{FF2B5EF4-FFF2-40B4-BE49-F238E27FC236}">
                <a16:creationId xmlns:a16="http://schemas.microsoft.com/office/drawing/2014/main" id="{74569859-85AA-4A98-9D97-7418F33580DF}"/>
              </a:ext>
            </a:extLst>
          </p:cNvPr>
          <p:cNvPicPr>
            <a:picLocks noChangeAspect="1"/>
          </p:cNvPicPr>
          <p:nvPr/>
        </p:nvPicPr>
        <p:blipFill>
          <a:blip r:embed="rId2"/>
          <a:stretch>
            <a:fillRect/>
          </a:stretch>
        </p:blipFill>
        <p:spPr>
          <a:xfrm>
            <a:off x="646533" y="698743"/>
            <a:ext cx="7866667" cy="3885714"/>
          </a:xfrm>
          <a:prstGeom prst="rect">
            <a:avLst/>
          </a:prstGeom>
        </p:spPr>
      </p:pic>
    </p:spTree>
    <p:extLst>
      <p:ext uri="{BB962C8B-B14F-4D97-AF65-F5344CB8AC3E}">
        <p14:creationId xmlns:p14="http://schemas.microsoft.com/office/powerpoint/2010/main" val="2984778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DP-201</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Identity and Security Design</a:t>
            </a:r>
          </a:p>
          <a:p>
            <a:r>
              <a:rPr lang="en-US" dirty="0"/>
              <a:t>Storage Data Design</a:t>
            </a:r>
          </a:p>
          <a:p>
            <a:r>
              <a:rPr lang="en-US" dirty="0"/>
              <a:t>Monitoring Design</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Business Continuity Design</a:t>
            </a:r>
          </a:p>
          <a:p>
            <a:r>
              <a:rPr lang="en-US" dirty="0"/>
              <a:t>Infrastructure Design</a:t>
            </a:r>
          </a:p>
          <a:p>
            <a:r>
              <a:rPr lang="en-US" dirty="0"/>
              <a:t>Exam AZ-304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timw.info/dp201</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307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260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223606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22932055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7466</TotalTime>
  <Words>663</Words>
  <Application>Microsoft Macintosh PowerPoint</Application>
  <PresentationFormat>On-screen Show (16:9)</PresentationFormat>
  <Paragraphs>154</Paragraphs>
  <Slides>56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Gotham Medium</vt:lpstr>
      <vt:lpstr>Segoe UI</vt:lpstr>
      <vt:lpstr>Segoe UI Semibold</vt:lpstr>
      <vt:lpstr>Tahoma</vt:lpstr>
      <vt:lpstr>Times New Roman</vt:lpstr>
      <vt:lpstr>Standard_LiveLessons_2017</vt:lpstr>
      <vt:lpstr>Exam DP-201: Designing a Microsoft Azure Data Solution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DP-201 Changes in 2021</vt:lpstr>
      <vt:lpstr>DP-201 Changes in 2021</vt:lpstr>
      <vt:lpstr>What is an Azure Data Engineer?</vt:lpstr>
      <vt:lpstr>Azure Data Scientist Associate</vt:lpstr>
      <vt:lpstr>Azure Data Fundamentals</vt:lpstr>
      <vt:lpstr> Case Study</vt:lpstr>
      <vt:lpstr>Active Screen</vt:lpstr>
      <vt:lpstr> </vt:lpstr>
      <vt:lpstr>Thank you!</vt:lpstr>
      <vt:lpstr>Storage Account Replication</vt:lpstr>
      <vt:lpstr>Storage Account Replication</vt:lpstr>
      <vt:lpstr>Storage Account Replication</vt:lpstr>
      <vt:lpstr>Always Encrypted</vt:lpstr>
      <vt:lpstr>Azure File Sync</vt:lpstr>
      <vt:lpstr>Azure Data Factory</vt:lpstr>
      <vt:lpstr>Azure Monitor</vt:lpstr>
      <vt:lpstr>Data Pipelines</vt:lpstr>
      <vt:lpstr>Azure Diagnostics</vt:lpstr>
      <vt:lpstr>Log Analytics</vt:lpstr>
      <vt:lpstr>Exam DP-201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157</cp:revision>
  <dcterms:created xsi:type="dcterms:W3CDTF">2015-09-28T19:52:00Z</dcterms:created>
  <dcterms:modified xsi:type="dcterms:W3CDTF">2021-03-07T23:34:30Z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